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6" r:id="rId3"/>
    <p:sldId id="30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>
        <p:scale>
          <a:sx n="50" d="100"/>
          <a:sy n="50" d="100"/>
        </p:scale>
        <p:origin x="4284" y="9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960544" y="4034329"/>
            <a:ext cx="8436075" cy="1842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57150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9D9A49E-DE13-9B58-B4A4-A0F188BA0E9A}"/>
              </a:ext>
            </a:extLst>
          </p:cNvPr>
          <p:cNvGrpSpPr/>
          <p:nvPr/>
        </p:nvGrpSpPr>
        <p:grpSpPr>
          <a:xfrm>
            <a:off x="3170351" y="737422"/>
            <a:ext cx="855096" cy="8436076"/>
            <a:chOff x="2708919" y="737421"/>
            <a:chExt cx="894007" cy="843607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87FE588-F8F9-D5CB-BEB5-663B9F45F756}"/>
                </a:ext>
              </a:extLst>
            </p:cNvPr>
            <p:cNvSpPr txBox="1"/>
            <p:nvPr/>
          </p:nvSpPr>
          <p:spPr>
            <a:xfrm rot="5400000">
              <a:off x="-1062115" y="4508455"/>
              <a:ext cx="8436076" cy="89400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高濃度除草剤を散布しています</a:t>
              </a:r>
              <a:endParaRPr lang="en-US" altLang="ja-JP" sz="5400" dirty="0">
                <a:ln w="127000"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6D7189F-3A8F-2DF2-C9DC-7AC4973BA9EB}"/>
                </a:ext>
              </a:extLst>
            </p:cNvPr>
            <p:cNvSpPr txBox="1"/>
            <p:nvPr/>
          </p:nvSpPr>
          <p:spPr>
            <a:xfrm rot="5400000">
              <a:off x="-1062115" y="4508455"/>
              <a:ext cx="8436076" cy="89400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chemeClr val="bg1"/>
                  </a:solidFill>
                </a:rPr>
                <a:t>高濃度除草剤を散布しています</a:t>
              </a:r>
              <a:endParaRPr lang="en-US" altLang="ja-JP" sz="5400" dirty="0">
                <a:ln w="28575">
                  <a:noFill/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243AE9-37AD-93DD-F2C1-CA102BC8CA5F}"/>
              </a:ext>
            </a:extLst>
          </p:cNvPr>
          <p:cNvSpPr txBox="1"/>
          <p:nvPr/>
        </p:nvSpPr>
        <p:spPr>
          <a:xfrm rot="5400000">
            <a:off x="-2518618" y="3860987"/>
            <a:ext cx="8441113" cy="219398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人や動物にも害があります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万一、被害がありましても</a:t>
            </a: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当方は一切責任を負いません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　　　　　　　　　　　地主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67728-CBC6-3D46-65E2-A1E8073CA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FE4DB1-2EDA-257D-6449-E6CC246C49F4}"/>
              </a:ext>
            </a:extLst>
          </p:cNvPr>
          <p:cNvGrpSpPr/>
          <p:nvPr/>
        </p:nvGrpSpPr>
        <p:grpSpPr>
          <a:xfrm>
            <a:off x="408367" y="404950"/>
            <a:ext cx="5887930" cy="9106056"/>
            <a:chOff x="604948" y="737421"/>
            <a:chExt cx="5494768" cy="844111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A270DB0-24F2-0936-FEB8-E0DE52F2A87C}"/>
                </a:ext>
              </a:extLst>
            </p:cNvPr>
            <p:cNvSpPr txBox="1"/>
            <p:nvPr/>
          </p:nvSpPr>
          <p:spPr>
            <a:xfrm rot="5400000">
              <a:off x="960544" y="4034329"/>
              <a:ext cx="8436075" cy="184226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57150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57150">
                  <a:noFill/>
                </a:ln>
                <a:solidFill>
                  <a:srgbClr val="FF0000"/>
                </a:solidFill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0038B2C-D08C-DF41-BF30-1D6D86BFA176}"/>
                </a:ext>
              </a:extLst>
            </p:cNvPr>
            <p:cNvGrpSpPr/>
            <p:nvPr/>
          </p:nvGrpSpPr>
          <p:grpSpPr>
            <a:xfrm>
              <a:off x="3170351" y="737422"/>
              <a:ext cx="855096" cy="8436076"/>
              <a:chOff x="2708919" y="737421"/>
              <a:chExt cx="894007" cy="8436076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16611EF-15E8-003E-5CEC-C3D82C9253DA}"/>
                  </a:ext>
                </a:extLst>
              </p:cNvPr>
              <p:cNvSpPr txBox="1"/>
              <p:nvPr/>
            </p:nvSpPr>
            <p:spPr>
              <a:xfrm rot="5400000">
                <a:off x="-1062115" y="4508455"/>
                <a:ext cx="8436076" cy="89400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127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</a:rPr>
                  <a:t>高濃度除草剤を散布しています</a:t>
                </a:r>
                <a:endParaRPr lang="en-US" altLang="ja-JP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1254831-1BD4-18F0-72A7-833FD452F405}"/>
                  </a:ext>
                </a:extLst>
              </p:cNvPr>
              <p:cNvSpPr txBox="1"/>
              <p:nvPr/>
            </p:nvSpPr>
            <p:spPr>
              <a:xfrm rot="5400000">
                <a:off x="-1062115" y="4508455"/>
                <a:ext cx="8436076" cy="89400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chemeClr val="bg1"/>
                    </a:solidFill>
                  </a:rPr>
                  <a:t>高濃度除草剤を散布しています</a:t>
                </a:r>
                <a:endParaRPr lang="en-US" altLang="ja-JP" sz="5400" dirty="0">
                  <a:ln w="28575">
                    <a:noFill/>
                  </a:ln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CD541CB-0162-9CC7-5155-53D41B6C5971}"/>
                </a:ext>
              </a:extLst>
            </p:cNvPr>
            <p:cNvSpPr txBox="1"/>
            <p:nvPr/>
          </p:nvSpPr>
          <p:spPr>
            <a:xfrm rot="5400000">
              <a:off x="-2518618" y="3860987"/>
              <a:ext cx="8441113" cy="219398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人や動物にも害があります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万一、被害がありましても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当方は一切責任を負いません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　　　　　　　　　　　地主</a:t>
              </a:r>
              <a:endParaRPr lang="en-US" altLang="ja-JP" sz="36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267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8F9E797-D07B-E414-A03F-1967127AAF79}"/>
              </a:ext>
            </a:extLst>
          </p:cNvPr>
          <p:cNvGrpSpPr/>
          <p:nvPr/>
        </p:nvGrpSpPr>
        <p:grpSpPr>
          <a:xfrm>
            <a:off x="353779" y="4683101"/>
            <a:ext cx="6101885" cy="2145161"/>
            <a:chOff x="353779" y="5169846"/>
            <a:chExt cx="9272503" cy="1043574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6646683-1BCF-8D34-40F2-B7CA91A5F5AC}"/>
                </a:ext>
              </a:extLst>
            </p:cNvPr>
            <p:cNvSpPr txBox="1"/>
            <p:nvPr/>
          </p:nvSpPr>
          <p:spPr>
            <a:xfrm>
              <a:off x="353779" y="5169847"/>
              <a:ext cx="9272503" cy="10435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高濃度除草剤を</a:t>
              </a:r>
              <a:endParaRPr lang="en-US" altLang="ja-JP" sz="5400" dirty="0">
                <a:ln w="127000"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散布しています</a:t>
              </a:r>
              <a:endParaRPr lang="en-US" altLang="ja-JP" sz="5400" dirty="0">
                <a:ln w="127000"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3FA9553-CF1D-5DF4-8F9C-A338B17F97E9}"/>
                </a:ext>
              </a:extLst>
            </p:cNvPr>
            <p:cNvSpPr txBox="1"/>
            <p:nvPr/>
          </p:nvSpPr>
          <p:spPr>
            <a:xfrm>
              <a:off x="353779" y="5169846"/>
              <a:ext cx="9272503" cy="10435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chemeClr val="bg1"/>
                  </a:solidFill>
                </a:rPr>
                <a:t>高濃度除草剤を</a:t>
              </a:r>
              <a:endParaRPr lang="en-US" altLang="ja-JP" sz="5400" dirty="0">
                <a:ln w="28575">
                  <a:noFill/>
                </a:ln>
                <a:solidFill>
                  <a:schemeClr val="bg1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chemeClr val="bg1"/>
                  </a:solidFill>
                </a:rPr>
                <a:t>散布しています</a:t>
              </a:r>
              <a:endParaRPr lang="en-US" altLang="ja-JP" sz="5400" dirty="0">
                <a:ln w="28575">
                  <a:noFill/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463"/>
            <a:ext cx="6739800" cy="16949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C1AF41-AF94-0A15-3B9A-D166198D5180}"/>
              </a:ext>
            </a:extLst>
          </p:cNvPr>
          <p:cNvSpPr txBox="1"/>
          <p:nvPr/>
        </p:nvSpPr>
        <p:spPr>
          <a:xfrm>
            <a:off x="396696" y="2577907"/>
            <a:ext cx="6058968" cy="169494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31412CC-ADEC-F1EE-05AE-337E0AC41759}"/>
              </a:ext>
            </a:extLst>
          </p:cNvPr>
          <p:cNvGrpSpPr/>
          <p:nvPr/>
        </p:nvGrpSpPr>
        <p:grpSpPr>
          <a:xfrm>
            <a:off x="1727910" y="402946"/>
            <a:ext cx="3396540" cy="1951108"/>
            <a:chOff x="3017785" y="2528899"/>
            <a:chExt cx="3690410" cy="211992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EE6E1436-0271-AA07-E734-87ED32D404CB}"/>
                </a:ext>
              </a:extLst>
            </p:cNvPr>
            <p:cNvSpPr/>
            <p:nvPr/>
          </p:nvSpPr>
          <p:spPr bwMode="auto">
            <a:xfrm>
              <a:off x="3017785" y="4243776"/>
              <a:ext cx="3690410" cy="405045"/>
            </a:xfrm>
            <a:prstGeom prst="ellipse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1E5B297C-0DA8-73A8-F04A-F51ED24D4D82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B8EE0123-BEF1-B71A-0451-437F5C9AD2E3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C37BD0A2-C7A2-5FB7-E009-26D451F00A7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8E0E202-9C7E-1D04-855F-EED92F1AC4B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F22670D-D849-8CCE-1493-E0A37223E971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8675EA6E-8EBF-58B7-21A7-FA9646372EC2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CA8BE7D0-255A-36B6-9B6C-6961022D25AC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FE7AB87-2239-8740-8793-C4430BA5C428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BA5CD41-0C98-5C3F-58AC-BF23552AE2A6}"/>
              </a:ext>
            </a:extLst>
          </p:cNvPr>
          <p:cNvSpPr txBox="1"/>
          <p:nvPr/>
        </p:nvSpPr>
        <p:spPr>
          <a:xfrm>
            <a:off x="355757" y="7257997"/>
            <a:ext cx="6259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人や動物にも害があります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万一、被害がありましても</a:t>
            </a: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当方は一切責任を負いません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　　　　　　　　　　　地主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EAF8BC70-6201-C102-4390-D3D4C70194D0}"/>
              </a:ext>
            </a:extLst>
          </p:cNvPr>
          <p:cNvSpPr/>
          <p:nvPr/>
        </p:nvSpPr>
        <p:spPr>
          <a:xfrm>
            <a:off x="278650" y="250247"/>
            <a:ext cx="6347198" cy="7733049"/>
          </a:xfrm>
          <a:custGeom>
            <a:avLst/>
            <a:gdLst>
              <a:gd name="connsiteX0" fmla="*/ 384767 w 6347198"/>
              <a:gd name="connsiteY0" fmla="*/ 0 h 7733049"/>
              <a:gd name="connsiteX1" fmla="*/ 5962431 w 6347198"/>
              <a:gd name="connsiteY1" fmla="*/ 0 h 7733049"/>
              <a:gd name="connsiteX2" fmla="*/ 6347198 w 6347198"/>
              <a:gd name="connsiteY2" fmla="*/ 384767 h 7733049"/>
              <a:gd name="connsiteX3" fmla="*/ 6347198 w 6347198"/>
              <a:gd name="connsiteY3" fmla="*/ 6592651 h 7733049"/>
              <a:gd name="connsiteX4" fmla="*/ 5962431 w 6347198"/>
              <a:gd name="connsiteY4" fmla="*/ 6977418 h 7733049"/>
              <a:gd name="connsiteX5" fmla="*/ 3297643 w 6347198"/>
              <a:gd name="connsiteY5" fmla="*/ 6977418 h 7733049"/>
              <a:gd name="connsiteX6" fmla="*/ 3300258 w 6347198"/>
              <a:gd name="connsiteY6" fmla="*/ 7025397 h 7733049"/>
              <a:gd name="connsiteX7" fmla="*/ 3682307 w 6347198"/>
              <a:gd name="connsiteY7" fmla="*/ 7733049 h 7733049"/>
              <a:gd name="connsiteX8" fmla="*/ 2764090 w 6347198"/>
              <a:gd name="connsiteY8" fmla="*/ 6997853 h 7733049"/>
              <a:gd name="connsiteX9" fmla="*/ 2762928 w 6347198"/>
              <a:gd name="connsiteY9" fmla="*/ 6977418 h 7733049"/>
              <a:gd name="connsiteX10" fmla="*/ 384767 w 6347198"/>
              <a:gd name="connsiteY10" fmla="*/ 6977418 h 7733049"/>
              <a:gd name="connsiteX11" fmla="*/ 0 w 6347198"/>
              <a:gd name="connsiteY11" fmla="*/ 6592651 h 7733049"/>
              <a:gd name="connsiteX12" fmla="*/ 0 w 6347198"/>
              <a:gd name="connsiteY12" fmla="*/ 384767 h 7733049"/>
              <a:gd name="connsiteX13" fmla="*/ 384767 w 6347198"/>
              <a:gd name="connsiteY13" fmla="*/ 0 h 773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347198" h="7733049">
                <a:moveTo>
                  <a:pt x="384767" y="0"/>
                </a:moveTo>
                <a:lnTo>
                  <a:pt x="5962431" y="0"/>
                </a:lnTo>
                <a:cubicBezTo>
                  <a:pt x="6174932" y="0"/>
                  <a:pt x="6347198" y="172266"/>
                  <a:pt x="6347198" y="384767"/>
                </a:cubicBezTo>
                <a:lnTo>
                  <a:pt x="6347198" y="6592651"/>
                </a:lnTo>
                <a:cubicBezTo>
                  <a:pt x="6347198" y="6805152"/>
                  <a:pt x="6174932" y="6977418"/>
                  <a:pt x="5962431" y="6977418"/>
                </a:cubicBezTo>
                <a:lnTo>
                  <a:pt x="3297643" y="6977418"/>
                </a:lnTo>
                <a:lnTo>
                  <a:pt x="3300258" y="7025397"/>
                </a:lnTo>
                <a:cubicBezTo>
                  <a:pt x="3328558" y="7284378"/>
                  <a:pt x="3455908" y="7536430"/>
                  <a:pt x="3682307" y="7733049"/>
                </a:cubicBezTo>
                <a:cubicBezTo>
                  <a:pt x="3204418" y="7733049"/>
                  <a:pt x="2811356" y="7410802"/>
                  <a:pt x="2764090" y="6997853"/>
                </a:cubicBezTo>
                <a:lnTo>
                  <a:pt x="2762928" y="6977418"/>
                </a:lnTo>
                <a:lnTo>
                  <a:pt x="384767" y="6977418"/>
                </a:lnTo>
                <a:cubicBezTo>
                  <a:pt x="172266" y="6977418"/>
                  <a:pt x="0" y="6805152"/>
                  <a:pt x="0" y="6592651"/>
                </a:cubicBezTo>
                <a:lnTo>
                  <a:pt x="0" y="384767"/>
                </a:lnTo>
                <a:cubicBezTo>
                  <a:pt x="0" y="172266"/>
                  <a:pt x="172266" y="0"/>
                  <a:pt x="3847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5B8D7D8-5418-1895-2C94-47F6D7EB68BA}"/>
              </a:ext>
            </a:extLst>
          </p:cNvPr>
          <p:cNvGrpSpPr/>
          <p:nvPr/>
        </p:nvGrpSpPr>
        <p:grpSpPr>
          <a:xfrm>
            <a:off x="3924055" y="6596657"/>
            <a:ext cx="1965079" cy="3059296"/>
            <a:chOff x="6057436" y="3984149"/>
            <a:chExt cx="1276814" cy="1987784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540EFB8-F396-D618-122E-AAB9D14FE35B}"/>
                </a:ext>
              </a:extLst>
            </p:cNvPr>
            <p:cNvSpPr/>
            <p:nvPr/>
          </p:nvSpPr>
          <p:spPr bwMode="auto">
            <a:xfrm>
              <a:off x="6325447" y="4966815"/>
              <a:ext cx="747184" cy="427699"/>
            </a:xfrm>
            <a:prstGeom prst="round2SameRect">
              <a:avLst>
                <a:gd name="adj1" fmla="val 50000"/>
                <a:gd name="adj2" fmla="val 7763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05B63C0-E151-0C73-62F6-236F110FDE10}"/>
                </a:ext>
              </a:extLst>
            </p:cNvPr>
            <p:cNvGrpSpPr/>
            <p:nvPr/>
          </p:nvGrpSpPr>
          <p:grpSpPr>
            <a:xfrm>
              <a:off x="6446639" y="5464177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74" name="フリーフォーム 295">
                <a:extLst>
                  <a:ext uri="{FF2B5EF4-FFF2-40B4-BE49-F238E27FC236}">
                    <a16:creationId xmlns:a16="http://schemas.microsoft.com/office/drawing/2014/main" id="{4B732F44-6EE2-F120-AAA3-9044A93EFB10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296">
                <a:extLst>
                  <a:ext uri="{FF2B5EF4-FFF2-40B4-BE49-F238E27FC236}">
                    <a16:creationId xmlns:a16="http://schemas.microsoft.com/office/drawing/2014/main" id="{E45530C5-65C5-9AE9-351A-9FD812E284CD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275B20D-BFB8-B717-B597-DA6846157EC4}"/>
                </a:ext>
              </a:extLst>
            </p:cNvPr>
            <p:cNvSpPr/>
            <p:nvPr/>
          </p:nvSpPr>
          <p:spPr bwMode="auto">
            <a:xfrm>
              <a:off x="6394919" y="5012164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B000CCB-5407-6175-6706-D7AC1633F206}"/>
                </a:ext>
              </a:extLst>
            </p:cNvPr>
            <p:cNvSpPr/>
            <p:nvPr/>
          </p:nvSpPr>
          <p:spPr bwMode="auto">
            <a:xfrm>
              <a:off x="6431293" y="5414445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2619331-E38B-43B0-8F81-908874757314}"/>
                </a:ext>
              </a:extLst>
            </p:cNvPr>
            <p:cNvSpPr/>
            <p:nvPr/>
          </p:nvSpPr>
          <p:spPr bwMode="auto">
            <a:xfrm>
              <a:off x="6431516" y="5730043"/>
              <a:ext cx="270894" cy="241890"/>
            </a:xfrm>
            <a:custGeom>
              <a:avLst/>
              <a:gdLst>
                <a:gd name="connsiteX0" fmla="*/ 39134 w 270894"/>
                <a:gd name="connsiteY0" fmla="*/ 0 h 272809"/>
                <a:gd name="connsiteX1" fmla="*/ 270894 w 270894"/>
                <a:gd name="connsiteY1" fmla="*/ 0 h 272809"/>
                <a:gd name="connsiteX2" fmla="*/ 270894 w 270894"/>
                <a:gd name="connsiteY2" fmla="*/ 178564 h 272809"/>
                <a:gd name="connsiteX3" fmla="*/ 270892 w 270894"/>
                <a:gd name="connsiteY3" fmla="*/ 178564 h 272809"/>
                <a:gd name="connsiteX4" fmla="*/ 270892 w 270894"/>
                <a:gd name="connsiteY4" fmla="*/ 231888 h 272809"/>
                <a:gd name="connsiteX5" fmla="*/ 140005 w 270894"/>
                <a:gd name="connsiteY5" fmla="*/ 271910 h 272809"/>
                <a:gd name="connsiteX6" fmla="*/ 0 w 270894"/>
                <a:gd name="connsiteY6" fmla="*/ 231888 h 272809"/>
                <a:gd name="connsiteX7" fmla="*/ 39672 w 270894"/>
                <a:gd name="connsiteY7" fmla="*/ 167242 h 272809"/>
                <a:gd name="connsiteX8" fmla="*/ 74285 w 270894"/>
                <a:gd name="connsiteY8" fmla="*/ 151489 h 2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94" h="272809">
                  <a:moveTo>
                    <a:pt x="39134" y="0"/>
                  </a:moveTo>
                  <a:lnTo>
                    <a:pt x="270894" y="0"/>
                  </a:lnTo>
                  <a:lnTo>
                    <a:pt x="270894" y="178564"/>
                  </a:lnTo>
                  <a:lnTo>
                    <a:pt x="270892" y="178564"/>
                  </a:lnTo>
                  <a:lnTo>
                    <a:pt x="270892" y="231888"/>
                  </a:lnTo>
                  <a:cubicBezTo>
                    <a:pt x="270892" y="282380"/>
                    <a:pt x="214809" y="271910"/>
                    <a:pt x="140005" y="271910"/>
                  </a:cubicBezTo>
                  <a:cubicBezTo>
                    <a:pt x="65200" y="271910"/>
                    <a:pt x="0" y="282380"/>
                    <a:pt x="0" y="231888"/>
                  </a:cubicBezTo>
                  <a:cubicBezTo>
                    <a:pt x="0" y="206642"/>
                    <a:pt x="15161" y="183786"/>
                    <a:pt x="39672" y="167242"/>
                  </a:cubicBezTo>
                  <a:lnTo>
                    <a:pt x="74285" y="151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3E01F6F-372D-B0E3-11E2-9E62F4CC3895}"/>
                </a:ext>
              </a:extLst>
            </p:cNvPr>
            <p:cNvSpPr/>
            <p:nvPr/>
          </p:nvSpPr>
          <p:spPr bwMode="auto">
            <a:xfrm flipH="1">
              <a:off x="6699039" y="5730043"/>
              <a:ext cx="270894" cy="241890"/>
            </a:xfrm>
            <a:custGeom>
              <a:avLst/>
              <a:gdLst>
                <a:gd name="connsiteX0" fmla="*/ 39134 w 270894"/>
                <a:gd name="connsiteY0" fmla="*/ 0 h 272809"/>
                <a:gd name="connsiteX1" fmla="*/ 270894 w 270894"/>
                <a:gd name="connsiteY1" fmla="*/ 0 h 272809"/>
                <a:gd name="connsiteX2" fmla="*/ 270894 w 270894"/>
                <a:gd name="connsiteY2" fmla="*/ 178564 h 272809"/>
                <a:gd name="connsiteX3" fmla="*/ 270892 w 270894"/>
                <a:gd name="connsiteY3" fmla="*/ 178564 h 272809"/>
                <a:gd name="connsiteX4" fmla="*/ 270892 w 270894"/>
                <a:gd name="connsiteY4" fmla="*/ 231888 h 272809"/>
                <a:gd name="connsiteX5" fmla="*/ 140005 w 270894"/>
                <a:gd name="connsiteY5" fmla="*/ 271910 h 272809"/>
                <a:gd name="connsiteX6" fmla="*/ 0 w 270894"/>
                <a:gd name="connsiteY6" fmla="*/ 231888 h 272809"/>
                <a:gd name="connsiteX7" fmla="*/ 39672 w 270894"/>
                <a:gd name="connsiteY7" fmla="*/ 167242 h 272809"/>
                <a:gd name="connsiteX8" fmla="*/ 74285 w 270894"/>
                <a:gd name="connsiteY8" fmla="*/ 151489 h 2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94" h="272809">
                  <a:moveTo>
                    <a:pt x="39134" y="0"/>
                  </a:moveTo>
                  <a:lnTo>
                    <a:pt x="270894" y="0"/>
                  </a:lnTo>
                  <a:lnTo>
                    <a:pt x="270894" y="178564"/>
                  </a:lnTo>
                  <a:lnTo>
                    <a:pt x="270892" y="178564"/>
                  </a:lnTo>
                  <a:lnTo>
                    <a:pt x="270892" y="231888"/>
                  </a:lnTo>
                  <a:cubicBezTo>
                    <a:pt x="270892" y="282380"/>
                    <a:pt x="214809" y="271910"/>
                    <a:pt x="140005" y="271910"/>
                  </a:cubicBezTo>
                  <a:cubicBezTo>
                    <a:pt x="65200" y="271910"/>
                    <a:pt x="0" y="282380"/>
                    <a:pt x="0" y="231888"/>
                  </a:cubicBezTo>
                  <a:cubicBezTo>
                    <a:pt x="0" y="206642"/>
                    <a:pt x="15161" y="183786"/>
                    <a:pt x="39672" y="167242"/>
                  </a:cubicBezTo>
                  <a:lnTo>
                    <a:pt x="74285" y="151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441">
              <a:extLst>
                <a:ext uri="{FF2B5EF4-FFF2-40B4-BE49-F238E27FC236}">
                  <a16:creationId xmlns:a16="http://schemas.microsoft.com/office/drawing/2014/main" id="{A613F3A1-D0C7-7406-20F7-07176B53B510}"/>
                </a:ext>
              </a:extLst>
            </p:cNvPr>
            <p:cNvSpPr/>
            <p:nvPr/>
          </p:nvSpPr>
          <p:spPr bwMode="auto">
            <a:xfrm rot="13500000">
              <a:off x="6295194" y="5110937"/>
              <a:ext cx="198025" cy="258237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90141"/>
                <a:gd name="connsiteY0" fmla="*/ 190840 h 350865"/>
                <a:gd name="connsiteX1" fmla="*/ 35753 w 190141"/>
                <a:gd name="connsiteY1" fmla="*/ 0 h 350865"/>
                <a:gd name="connsiteX2" fmla="*/ 134987 w 190141"/>
                <a:gd name="connsiteY2" fmla="*/ 0 h 350865"/>
                <a:gd name="connsiteX3" fmla="*/ 190141 w 190141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141" h="350865">
                  <a:moveTo>
                    <a:pt x="0" y="190840"/>
                  </a:moveTo>
                  <a:lnTo>
                    <a:pt x="35753" y="0"/>
                  </a:lnTo>
                  <a:lnTo>
                    <a:pt x="134987" y="0"/>
                  </a:lnTo>
                  <a:lnTo>
                    <a:pt x="190141" y="35086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EE199C0-DDCB-178E-11F2-296A16C1AB3E}"/>
                </a:ext>
              </a:extLst>
            </p:cNvPr>
            <p:cNvSpPr/>
            <p:nvPr/>
          </p:nvSpPr>
          <p:spPr bwMode="auto">
            <a:xfrm>
              <a:off x="6409325" y="5012165"/>
              <a:ext cx="189394" cy="427699"/>
            </a:xfrm>
            <a:custGeom>
              <a:avLst/>
              <a:gdLst>
                <a:gd name="connsiteX0" fmla="*/ 110603 w 189394"/>
                <a:gd name="connsiteY0" fmla="*/ 0 h 427699"/>
                <a:gd name="connsiteX1" fmla="*/ 189394 w 189394"/>
                <a:gd name="connsiteY1" fmla="*/ 0 h 427699"/>
                <a:gd name="connsiteX2" fmla="*/ 21953 w 189394"/>
                <a:gd name="connsiteY2" fmla="*/ 427699 h 427699"/>
                <a:gd name="connsiteX3" fmla="*/ 0 w 189394"/>
                <a:gd name="connsiteY3" fmla="*/ 266218 h 427699"/>
                <a:gd name="connsiteX4" fmla="*/ 103658 w 189394"/>
                <a:gd name="connsiteY4" fmla="*/ 1441 h 4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4" h="427699">
                  <a:moveTo>
                    <a:pt x="110603" y="0"/>
                  </a:moveTo>
                  <a:lnTo>
                    <a:pt x="189394" y="0"/>
                  </a:lnTo>
                  <a:lnTo>
                    <a:pt x="21953" y="427699"/>
                  </a:lnTo>
                  <a:lnTo>
                    <a:pt x="0" y="266218"/>
                  </a:lnTo>
                  <a:lnTo>
                    <a:pt x="103658" y="1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2885F113-0A99-2A01-40B4-0E3121B70EC9}"/>
                </a:ext>
              </a:extLst>
            </p:cNvPr>
            <p:cNvSpPr/>
            <p:nvPr/>
          </p:nvSpPr>
          <p:spPr bwMode="auto">
            <a:xfrm rot="8100000" flipH="1">
              <a:off x="6935092" y="5101315"/>
              <a:ext cx="180064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72895"/>
                <a:gd name="connsiteY0" fmla="*/ 168381 h 350865"/>
                <a:gd name="connsiteX1" fmla="*/ 18507 w 172895"/>
                <a:gd name="connsiteY1" fmla="*/ 0 h 350865"/>
                <a:gd name="connsiteX2" fmla="*/ 117741 w 172895"/>
                <a:gd name="connsiteY2" fmla="*/ 0 h 350865"/>
                <a:gd name="connsiteX3" fmla="*/ 172895 w 172895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895" h="350865">
                  <a:moveTo>
                    <a:pt x="0" y="168381"/>
                  </a:moveTo>
                  <a:lnTo>
                    <a:pt x="18507" y="0"/>
                  </a:lnTo>
                  <a:lnTo>
                    <a:pt x="117741" y="0"/>
                  </a:lnTo>
                  <a:lnTo>
                    <a:pt x="172895" y="35086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2127791-712E-D3CA-7805-5071EA91AE6E}"/>
                </a:ext>
              </a:extLst>
            </p:cNvPr>
            <p:cNvSpPr/>
            <p:nvPr/>
          </p:nvSpPr>
          <p:spPr bwMode="auto">
            <a:xfrm flipH="1">
              <a:off x="6799414" y="5012165"/>
              <a:ext cx="189394" cy="427699"/>
            </a:xfrm>
            <a:custGeom>
              <a:avLst/>
              <a:gdLst>
                <a:gd name="connsiteX0" fmla="*/ 110603 w 189394"/>
                <a:gd name="connsiteY0" fmla="*/ 0 h 427699"/>
                <a:gd name="connsiteX1" fmla="*/ 189394 w 189394"/>
                <a:gd name="connsiteY1" fmla="*/ 0 h 427699"/>
                <a:gd name="connsiteX2" fmla="*/ 21953 w 189394"/>
                <a:gd name="connsiteY2" fmla="*/ 427699 h 427699"/>
                <a:gd name="connsiteX3" fmla="*/ 0 w 189394"/>
                <a:gd name="connsiteY3" fmla="*/ 266218 h 427699"/>
                <a:gd name="connsiteX4" fmla="*/ 103658 w 189394"/>
                <a:gd name="connsiteY4" fmla="*/ 1441 h 4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4" h="427699">
                  <a:moveTo>
                    <a:pt x="110603" y="0"/>
                  </a:moveTo>
                  <a:lnTo>
                    <a:pt x="189394" y="0"/>
                  </a:lnTo>
                  <a:lnTo>
                    <a:pt x="21953" y="427699"/>
                  </a:lnTo>
                  <a:lnTo>
                    <a:pt x="0" y="266218"/>
                  </a:lnTo>
                  <a:lnTo>
                    <a:pt x="103658" y="1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B95D7C9-13AF-E10C-E3C8-778E3056A933}"/>
                </a:ext>
              </a:extLst>
            </p:cNvPr>
            <p:cNvGrpSpPr/>
            <p:nvPr/>
          </p:nvGrpSpPr>
          <p:grpSpPr>
            <a:xfrm>
              <a:off x="6175544" y="4277157"/>
              <a:ext cx="1054351" cy="780565"/>
              <a:chOff x="6175544" y="4303732"/>
              <a:chExt cx="1054351" cy="780565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3D3772DA-9160-6C5A-8D8B-3D01D5598582}"/>
                  </a:ext>
                </a:extLst>
              </p:cNvPr>
              <p:cNvGrpSpPr/>
              <p:nvPr/>
            </p:nvGrpSpPr>
            <p:grpSpPr>
              <a:xfrm>
                <a:off x="6175544" y="4303732"/>
                <a:ext cx="1054351" cy="780565"/>
                <a:chOff x="391586" y="4817473"/>
                <a:chExt cx="1054351" cy="780565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2EF43DA6-DDAA-1D33-20EF-DCF04F76BC3C}"/>
                    </a:ext>
                  </a:extLst>
                </p:cNvPr>
                <p:cNvGrpSpPr/>
                <p:nvPr/>
              </p:nvGrpSpPr>
              <p:grpSpPr>
                <a:xfrm flipH="1">
                  <a:off x="1175930" y="5147556"/>
                  <a:ext cx="270007" cy="277880"/>
                  <a:chOff x="8472560" y="1251585"/>
                  <a:chExt cx="225670" cy="232250"/>
                </a:xfrm>
              </p:grpSpPr>
              <p:sp>
                <p:nvSpPr>
                  <p:cNvPr id="72" name="円/楕円 342">
                    <a:extLst>
                      <a:ext uri="{FF2B5EF4-FFF2-40B4-BE49-F238E27FC236}">
                        <a16:creationId xmlns:a16="http://schemas.microsoft.com/office/drawing/2014/main" id="{C735E882-0933-6747-7A40-01EF7EA301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円/楕円 343">
                    <a:extLst>
                      <a:ext uri="{FF2B5EF4-FFF2-40B4-BE49-F238E27FC236}">
                        <a16:creationId xmlns:a16="http://schemas.microsoft.com/office/drawing/2014/main" id="{AB679075-E7A5-29B6-3617-E8AB46AB5B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758A5D9B-D4AB-68BC-51F4-032EE6DECDDA}"/>
                    </a:ext>
                  </a:extLst>
                </p:cNvPr>
                <p:cNvGrpSpPr/>
                <p:nvPr/>
              </p:nvGrpSpPr>
              <p:grpSpPr>
                <a:xfrm>
                  <a:off x="391586" y="5147556"/>
                  <a:ext cx="270007" cy="277880"/>
                  <a:chOff x="8472560" y="1251585"/>
                  <a:chExt cx="225670" cy="232250"/>
                </a:xfrm>
              </p:grpSpPr>
              <p:sp>
                <p:nvSpPr>
                  <p:cNvPr id="70" name="円/楕円 340">
                    <a:extLst>
                      <a:ext uri="{FF2B5EF4-FFF2-40B4-BE49-F238E27FC236}">
                        <a16:creationId xmlns:a16="http://schemas.microsoft.com/office/drawing/2014/main" id="{D67AD370-A323-D909-5739-5170D1452A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341">
                    <a:extLst>
                      <a:ext uri="{FF2B5EF4-FFF2-40B4-BE49-F238E27FC236}">
                        <a16:creationId xmlns:a16="http://schemas.microsoft.com/office/drawing/2014/main" id="{3A5ADF39-C75E-49B4-548B-7081AC60F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" name="円/楕円 303">
                  <a:extLst>
                    <a:ext uri="{FF2B5EF4-FFF2-40B4-BE49-F238E27FC236}">
                      <a16:creationId xmlns:a16="http://schemas.microsoft.com/office/drawing/2014/main" id="{2E148AA0-9B0B-E539-F4D8-4071B5F6C625}"/>
                    </a:ext>
                  </a:extLst>
                </p:cNvPr>
                <p:cNvSpPr/>
                <p:nvPr/>
              </p:nvSpPr>
              <p:spPr bwMode="auto">
                <a:xfrm>
                  <a:off x="528169" y="4817473"/>
                  <a:ext cx="780565" cy="780565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アーチ 68">
                  <a:extLst>
                    <a:ext uri="{FF2B5EF4-FFF2-40B4-BE49-F238E27FC236}">
                      <a16:creationId xmlns:a16="http://schemas.microsoft.com/office/drawing/2014/main" id="{FBA8C985-6B1F-5831-CE6B-DB58C4FDCC8A}"/>
                    </a:ext>
                  </a:extLst>
                </p:cNvPr>
                <p:cNvSpPr/>
                <p:nvPr/>
              </p:nvSpPr>
              <p:spPr bwMode="auto">
                <a:xfrm>
                  <a:off x="813659" y="5298227"/>
                  <a:ext cx="205254" cy="205254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38A5A7E3-D6DB-B15D-E24D-3D153B6C1926}"/>
                  </a:ext>
                </a:extLst>
              </p:cNvPr>
              <p:cNvSpPr/>
              <p:nvPr/>
            </p:nvSpPr>
            <p:spPr bwMode="auto">
              <a:xfrm>
                <a:off x="6483011" y="4625974"/>
                <a:ext cx="70850" cy="18097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CCA7A683-473E-5957-E336-38303EA7C8F1}"/>
                  </a:ext>
                </a:extLst>
              </p:cNvPr>
              <p:cNvSpPr/>
              <p:nvPr/>
            </p:nvSpPr>
            <p:spPr bwMode="auto">
              <a:xfrm>
                <a:off x="6870361" y="4625974"/>
                <a:ext cx="70850" cy="18097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" name="楕円 264">
              <a:extLst>
                <a:ext uri="{FF2B5EF4-FFF2-40B4-BE49-F238E27FC236}">
                  <a16:creationId xmlns:a16="http://schemas.microsoft.com/office/drawing/2014/main" id="{1318C0F9-B497-9D67-EA32-E683DE8C1D77}"/>
                </a:ext>
              </a:extLst>
            </p:cNvPr>
            <p:cNvSpPr/>
            <p:nvPr/>
          </p:nvSpPr>
          <p:spPr bwMode="auto">
            <a:xfrm>
              <a:off x="6063830" y="4394200"/>
              <a:ext cx="1270420" cy="230192"/>
            </a:xfrm>
            <a:custGeom>
              <a:avLst/>
              <a:gdLst>
                <a:gd name="connsiteX0" fmla="*/ 0 w 1121731"/>
                <a:gd name="connsiteY0" fmla="*/ 234349 h 468697"/>
                <a:gd name="connsiteX1" fmla="*/ 560866 w 1121731"/>
                <a:gd name="connsiteY1" fmla="*/ 0 h 468697"/>
                <a:gd name="connsiteX2" fmla="*/ 1121732 w 1121731"/>
                <a:gd name="connsiteY2" fmla="*/ 234349 h 468697"/>
                <a:gd name="connsiteX3" fmla="*/ 560866 w 1121731"/>
                <a:gd name="connsiteY3" fmla="*/ 468698 h 468697"/>
                <a:gd name="connsiteX4" fmla="*/ 0 w 1121731"/>
                <a:gd name="connsiteY4" fmla="*/ 234349 h 468697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519159"/>
                <a:gd name="connsiteX1" fmla="*/ 560866 w 1121732"/>
                <a:gd name="connsiteY1" fmla="*/ 0 h 519159"/>
                <a:gd name="connsiteX2" fmla="*/ 1121732 w 1121732"/>
                <a:gd name="connsiteY2" fmla="*/ 370874 h 519159"/>
                <a:gd name="connsiteX3" fmla="*/ 574320 w 1121732"/>
                <a:gd name="connsiteY3" fmla="*/ 519159 h 519159"/>
                <a:gd name="connsiteX4" fmla="*/ 0 w 1121732"/>
                <a:gd name="connsiteY4" fmla="*/ 370874 h 51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1732" h="519159">
                  <a:moveTo>
                    <a:pt x="0" y="370874"/>
                  </a:moveTo>
                  <a:cubicBezTo>
                    <a:pt x="0" y="241447"/>
                    <a:pt x="170417" y="0"/>
                    <a:pt x="560866" y="0"/>
                  </a:cubicBezTo>
                  <a:cubicBezTo>
                    <a:pt x="951315" y="0"/>
                    <a:pt x="1121732" y="241447"/>
                    <a:pt x="1121732" y="370874"/>
                  </a:cubicBezTo>
                  <a:cubicBezTo>
                    <a:pt x="1121732" y="500301"/>
                    <a:pt x="884078" y="519159"/>
                    <a:pt x="574320" y="519159"/>
                  </a:cubicBezTo>
                  <a:cubicBezTo>
                    <a:pt x="264562" y="519159"/>
                    <a:pt x="0" y="500301"/>
                    <a:pt x="0" y="37087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FA5D8C5-65EC-6721-3774-FCA563E8E754}"/>
                </a:ext>
              </a:extLst>
            </p:cNvPr>
            <p:cNvSpPr/>
            <p:nvPr/>
          </p:nvSpPr>
          <p:spPr bwMode="auto">
            <a:xfrm flipV="1">
              <a:off x="6289255" y="4113174"/>
              <a:ext cx="819570" cy="425996"/>
            </a:xfrm>
            <a:custGeom>
              <a:avLst/>
              <a:gdLst>
                <a:gd name="connsiteX0" fmla="*/ 409785 w 819570"/>
                <a:gd name="connsiteY0" fmla="*/ 425996 h 425996"/>
                <a:gd name="connsiteX1" fmla="*/ 819570 w 819570"/>
                <a:gd name="connsiteY1" fmla="*/ 84638 h 425996"/>
                <a:gd name="connsiteX2" fmla="*/ 811667 w 819570"/>
                <a:gd name="connsiteY2" fmla="*/ 44571 h 425996"/>
                <a:gd name="connsiteX3" fmla="*/ 804276 w 819570"/>
                <a:gd name="connsiteY3" fmla="*/ 34339 h 425996"/>
                <a:gd name="connsiteX4" fmla="*/ 667357 w 819570"/>
                <a:gd name="connsiteY4" fmla="*/ 12681 h 425996"/>
                <a:gd name="connsiteX5" fmla="*/ 409785 w 819570"/>
                <a:gd name="connsiteY5" fmla="*/ 0 h 425996"/>
                <a:gd name="connsiteX6" fmla="*/ 152213 w 819570"/>
                <a:gd name="connsiteY6" fmla="*/ 12681 h 425996"/>
                <a:gd name="connsiteX7" fmla="*/ 17087 w 819570"/>
                <a:gd name="connsiteY7" fmla="*/ 34056 h 425996"/>
                <a:gd name="connsiteX8" fmla="*/ 8748 w 819570"/>
                <a:gd name="connsiteY8" fmla="*/ 44571 h 425996"/>
                <a:gd name="connsiteX9" fmla="*/ 0 w 819570"/>
                <a:gd name="connsiteY9" fmla="*/ 84638 h 425996"/>
                <a:gd name="connsiteX10" fmla="*/ 409785 w 819570"/>
                <a:gd name="connsiteY10" fmla="*/ 425996 h 42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9570" h="425996">
                  <a:moveTo>
                    <a:pt x="409785" y="425996"/>
                  </a:moveTo>
                  <a:cubicBezTo>
                    <a:pt x="695059" y="425996"/>
                    <a:pt x="819570" y="203765"/>
                    <a:pt x="819570" y="84638"/>
                  </a:cubicBezTo>
                  <a:cubicBezTo>
                    <a:pt x="819570" y="69747"/>
                    <a:pt x="816857" y="56447"/>
                    <a:pt x="811667" y="44571"/>
                  </a:cubicBezTo>
                  <a:lnTo>
                    <a:pt x="804276" y="34339"/>
                  </a:lnTo>
                  <a:lnTo>
                    <a:pt x="667357" y="12681"/>
                  </a:lnTo>
                  <a:cubicBezTo>
                    <a:pt x="587879" y="4502"/>
                    <a:pt x="502083" y="0"/>
                    <a:pt x="409785" y="0"/>
                  </a:cubicBezTo>
                  <a:cubicBezTo>
                    <a:pt x="317487" y="0"/>
                    <a:pt x="231691" y="4502"/>
                    <a:pt x="152213" y="12681"/>
                  </a:cubicBezTo>
                  <a:lnTo>
                    <a:pt x="17087" y="34056"/>
                  </a:lnTo>
                  <a:lnTo>
                    <a:pt x="8748" y="44571"/>
                  </a:lnTo>
                  <a:cubicBezTo>
                    <a:pt x="3021" y="56447"/>
                    <a:pt x="0" y="69747"/>
                    <a:pt x="0" y="84638"/>
                  </a:cubicBezTo>
                  <a:cubicBezTo>
                    <a:pt x="0" y="203765"/>
                    <a:pt x="124512" y="425996"/>
                    <a:pt x="409785" y="425996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373F1E4-271D-FD1E-7D34-7B1A050EE94E}"/>
                </a:ext>
              </a:extLst>
            </p:cNvPr>
            <p:cNvGrpSpPr/>
            <p:nvPr/>
          </p:nvGrpSpPr>
          <p:grpSpPr>
            <a:xfrm rot="1800000">
              <a:off x="6990462" y="3984149"/>
              <a:ext cx="208275" cy="1627229"/>
              <a:chOff x="5676900" y="4069889"/>
              <a:chExt cx="208275" cy="1627229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9DBC90D-AA91-C7EC-9F8B-F623E7ADC801}"/>
                  </a:ext>
                </a:extLst>
              </p:cNvPr>
              <p:cNvSpPr/>
              <p:nvPr/>
            </p:nvSpPr>
            <p:spPr bwMode="auto">
              <a:xfrm>
                <a:off x="5691355" y="4069889"/>
                <a:ext cx="193820" cy="1344557"/>
              </a:xfrm>
              <a:custGeom>
                <a:avLst/>
                <a:gdLst>
                  <a:gd name="connsiteX0" fmla="*/ 156659 w 193820"/>
                  <a:gd name="connsiteY0" fmla="*/ 1010 h 1344557"/>
                  <a:gd name="connsiteX1" fmla="*/ 179057 w 193820"/>
                  <a:gd name="connsiteY1" fmla="*/ 3959 h 1344557"/>
                  <a:gd name="connsiteX2" fmla="*/ 189861 w 193820"/>
                  <a:gd name="connsiteY2" fmla="*/ 44280 h 1344557"/>
                  <a:gd name="connsiteX3" fmla="*/ 142461 w 193820"/>
                  <a:gd name="connsiteY3" fmla="*/ 126379 h 1344557"/>
                  <a:gd name="connsiteX4" fmla="*/ 124538 w 193820"/>
                  <a:gd name="connsiteY4" fmla="*/ 140131 h 1344557"/>
                  <a:gd name="connsiteX5" fmla="*/ 119077 w 193820"/>
                  <a:gd name="connsiteY5" fmla="*/ 139413 h 1344557"/>
                  <a:gd name="connsiteX6" fmla="*/ 45792 w 193820"/>
                  <a:gd name="connsiteY6" fmla="*/ 266345 h 1344557"/>
                  <a:gd name="connsiteX7" fmla="*/ 45791 w 193820"/>
                  <a:gd name="connsiteY7" fmla="*/ 1321697 h 1344557"/>
                  <a:gd name="connsiteX8" fmla="*/ 22931 w 193820"/>
                  <a:gd name="connsiteY8" fmla="*/ 1344557 h 1344557"/>
                  <a:gd name="connsiteX9" fmla="*/ 22932 w 193820"/>
                  <a:gd name="connsiteY9" fmla="*/ 1344556 h 1344557"/>
                  <a:gd name="connsiteX10" fmla="*/ 72 w 193820"/>
                  <a:gd name="connsiteY10" fmla="*/ 1321696 h 1344557"/>
                  <a:gd name="connsiteX11" fmla="*/ 72 w 193820"/>
                  <a:gd name="connsiteY11" fmla="*/ 267706 h 1344557"/>
                  <a:gd name="connsiteX12" fmla="*/ 0 w 193820"/>
                  <a:gd name="connsiteY12" fmla="*/ 267612 h 1344557"/>
                  <a:gd name="connsiteX13" fmla="*/ 72 w 193820"/>
                  <a:gd name="connsiteY13" fmla="*/ 267067 h 1344557"/>
                  <a:gd name="connsiteX14" fmla="*/ 72 w 193820"/>
                  <a:gd name="connsiteY14" fmla="*/ 263034 h 1344557"/>
                  <a:gd name="connsiteX15" fmla="*/ 851 w 193820"/>
                  <a:gd name="connsiteY15" fmla="*/ 261155 h 1344557"/>
                  <a:gd name="connsiteX16" fmla="*/ 2284 w 193820"/>
                  <a:gd name="connsiteY16" fmla="*/ 250265 h 1344557"/>
                  <a:gd name="connsiteX17" fmla="*/ 108760 w 193820"/>
                  <a:gd name="connsiteY17" fmla="*/ 65844 h 1344557"/>
                  <a:gd name="connsiteX18" fmla="*/ 109630 w 193820"/>
                  <a:gd name="connsiteY18" fmla="*/ 65176 h 1344557"/>
                  <a:gd name="connsiteX19" fmla="*/ 138736 w 193820"/>
                  <a:gd name="connsiteY19" fmla="*/ 14763 h 1344557"/>
                  <a:gd name="connsiteX20" fmla="*/ 156659 w 193820"/>
                  <a:gd name="connsiteY20" fmla="*/ 1010 h 1344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3820" h="1344557">
                    <a:moveTo>
                      <a:pt x="156659" y="1010"/>
                    </a:moveTo>
                    <a:cubicBezTo>
                      <a:pt x="163956" y="-945"/>
                      <a:pt x="171998" y="-117"/>
                      <a:pt x="179057" y="3959"/>
                    </a:cubicBezTo>
                    <a:cubicBezTo>
                      <a:pt x="193175" y="12110"/>
                      <a:pt x="198012" y="30162"/>
                      <a:pt x="189861" y="44280"/>
                    </a:cubicBezTo>
                    <a:cubicBezTo>
                      <a:pt x="174061" y="71646"/>
                      <a:pt x="158261" y="99012"/>
                      <a:pt x="142461" y="126379"/>
                    </a:cubicBezTo>
                    <a:cubicBezTo>
                      <a:pt x="138385" y="133438"/>
                      <a:pt x="131835" y="138176"/>
                      <a:pt x="124538" y="140131"/>
                    </a:cubicBezTo>
                    <a:lnTo>
                      <a:pt x="119077" y="139413"/>
                    </a:lnTo>
                    <a:lnTo>
                      <a:pt x="45792" y="266345"/>
                    </a:lnTo>
                    <a:lnTo>
                      <a:pt x="45791" y="1321697"/>
                    </a:lnTo>
                    <a:cubicBezTo>
                      <a:pt x="45791" y="1334322"/>
                      <a:pt x="35556" y="1344557"/>
                      <a:pt x="22931" y="1344557"/>
                    </a:cubicBezTo>
                    <a:lnTo>
                      <a:pt x="22932" y="1344556"/>
                    </a:lnTo>
                    <a:cubicBezTo>
                      <a:pt x="10307" y="1344556"/>
                      <a:pt x="72" y="1334321"/>
                      <a:pt x="72" y="1321696"/>
                    </a:cubicBezTo>
                    <a:lnTo>
                      <a:pt x="72" y="267706"/>
                    </a:lnTo>
                    <a:lnTo>
                      <a:pt x="0" y="267612"/>
                    </a:lnTo>
                    <a:lnTo>
                      <a:pt x="72" y="267067"/>
                    </a:lnTo>
                    <a:lnTo>
                      <a:pt x="72" y="263034"/>
                    </a:lnTo>
                    <a:lnTo>
                      <a:pt x="851" y="261155"/>
                    </a:lnTo>
                    <a:lnTo>
                      <a:pt x="2284" y="250265"/>
                    </a:lnTo>
                    <a:lnTo>
                      <a:pt x="108760" y="65844"/>
                    </a:lnTo>
                    <a:lnTo>
                      <a:pt x="109630" y="65176"/>
                    </a:lnTo>
                    <a:lnTo>
                      <a:pt x="138736" y="14763"/>
                    </a:lnTo>
                    <a:cubicBezTo>
                      <a:pt x="142812" y="7704"/>
                      <a:pt x="149363" y="2965"/>
                      <a:pt x="156659" y="10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8ED07647-9AAD-F702-B14E-DCA1F11CFE2C}"/>
                  </a:ext>
                </a:extLst>
              </p:cNvPr>
              <p:cNvSpPr/>
              <p:nvPr/>
            </p:nvSpPr>
            <p:spPr bwMode="auto">
              <a:xfrm>
                <a:off x="5676900" y="5320660"/>
                <a:ext cx="74776" cy="376458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699C89A1-857C-9590-F1D5-B32FE04AFB0B}"/>
                </a:ext>
              </a:extLst>
            </p:cNvPr>
            <p:cNvSpPr/>
            <p:nvPr/>
          </p:nvSpPr>
          <p:spPr bwMode="auto">
            <a:xfrm rot="7200000">
              <a:off x="6598412" y="5240068"/>
              <a:ext cx="167092" cy="144146"/>
            </a:xfrm>
            <a:prstGeom prst="round2SameRect">
              <a:avLst>
                <a:gd name="adj1" fmla="val 37111"/>
                <a:gd name="adj2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27619204-0A73-DF66-F9F3-D06B60819D22}"/>
                </a:ext>
              </a:extLst>
            </p:cNvPr>
            <p:cNvSpPr/>
            <p:nvPr/>
          </p:nvSpPr>
          <p:spPr bwMode="auto">
            <a:xfrm rot="16200000">
              <a:off x="6371915" y="5138600"/>
              <a:ext cx="155286" cy="35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4705CE61-C671-A85F-76DF-57CC7597FBF9}"/>
                </a:ext>
              </a:extLst>
            </p:cNvPr>
            <p:cNvSpPr/>
            <p:nvPr/>
          </p:nvSpPr>
          <p:spPr bwMode="auto">
            <a:xfrm rot="18000000">
              <a:off x="6711584" y="5114176"/>
              <a:ext cx="167092" cy="144146"/>
            </a:xfrm>
            <a:prstGeom prst="round2SameRect">
              <a:avLst>
                <a:gd name="adj1" fmla="val 37111"/>
                <a:gd name="adj2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6E186632-EADA-9905-5379-2163F37784DB}"/>
                </a:ext>
              </a:extLst>
            </p:cNvPr>
            <p:cNvSpPr/>
            <p:nvPr/>
          </p:nvSpPr>
          <p:spPr bwMode="auto">
            <a:xfrm rot="7200000">
              <a:off x="6916532" y="5126200"/>
              <a:ext cx="155286" cy="35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BBDE100-2B0D-CC95-0D25-50ABD7934422}"/>
                </a:ext>
              </a:extLst>
            </p:cNvPr>
            <p:cNvSpPr/>
            <p:nvPr/>
          </p:nvSpPr>
          <p:spPr bwMode="auto">
            <a:xfrm>
              <a:off x="6057436" y="5012389"/>
              <a:ext cx="586026" cy="620154"/>
            </a:xfrm>
            <a:custGeom>
              <a:avLst/>
              <a:gdLst>
                <a:gd name="connsiteX0" fmla="*/ 297393 w 586026"/>
                <a:gd name="connsiteY0" fmla="*/ 0 h 620154"/>
                <a:gd name="connsiteX1" fmla="*/ 353074 w 586026"/>
                <a:gd name="connsiteY1" fmla="*/ 2971 h 620154"/>
                <a:gd name="connsiteX2" fmla="*/ 332175 w 586026"/>
                <a:gd name="connsiteY2" fmla="*/ 17062 h 620154"/>
                <a:gd name="connsiteX3" fmla="*/ 321992 w 586026"/>
                <a:gd name="connsiteY3" fmla="*/ 32164 h 620154"/>
                <a:gd name="connsiteX4" fmla="*/ 298673 w 586026"/>
                <a:gd name="connsiteY4" fmla="*/ 30920 h 620154"/>
                <a:gd name="connsiteX5" fmla="*/ 40099 w 586026"/>
                <a:gd name="connsiteY5" fmla="*/ 239211 h 620154"/>
                <a:gd name="connsiteX6" fmla="*/ 210390 w 586026"/>
                <a:gd name="connsiteY6" fmla="*/ 570707 h 620154"/>
                <a:gd name="connsiteX7" fmla="*/ 558511 w 586026"/>
                <a:gd name="connsiteY7" fmla="*/ 437666 h 620154"/>
                <a:gd name="connsiteX8" fmla="*/ 586026 w 586026"/>
                <a:gd name="connsiteY8" fmla="*/ 451819 h 620154"/>
                <a:gd name="connsiteX9" fmla="*/ 199328 w 586026"/>
                <a:gd name="connsiteY9" fmla="*/ 599603 h 620154"/>
                <a:gd name="connsiteX10" fmla="*/ 10166 w 586026"/>
                <a:gd name="connsiteY10" fmla="*/ 231373 h 620154"/>
                <a:gd name="connsiteX11" fmla="*/ 297393 w 586026"/>
                <a:gd name="connsiteY11" fmla="*/ 0 h 62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6026" h="620154">
                  <a:moveTo>
                    <a:pt x="297393" y="0"/>
                  </a:moveTo>
                  <a:lnTo>
                    <a:pt x="353074" y="2971"/>
                  </a:lnTo>
                  <a:lnTo>
                    <a:pt x="332175" y="17062"/>
                  </a:lnTo>
                  <a:lnTo>
                    <a:pt x="321992" y="32164"/>
                  </a:lnTo>
                  <a:lnTo>
                    <a:pt x="298673" y="30920"/>
                  </a:lnTo>
                  <a:cubicBezTo>
                    <a:pt x="178166" y="35817"/>
                    <a:pt x="71661" y="118675"/>
                    <a:pt x="40099" y="239211"/>
                  </a:cubicBezTo>
                  <a:cubicBezTo>
                    <a:pt x="4029" y="376967"/>
                    <a:pt x="77401" y="519797"/>
                    <a:pt x="210390" y="570707"/>
                  </a:cubicBezTo>
                  <a:cubicBezTo>
                    <a:pt x="343378" y="621617"/>
                    <a:pt x="493372" y="564293"/>
                    <a:pt x="558511" y="437666"/>
                  </a:cubicBezTo>
                  <a:lnTo>
                    <a:pt x="586026" y="451819"/>
                  </a:lnTo>
                  <a:cubicBezTo>
                    <a:pt x="513669" y="592479"/>
                    <a:pt x="347054" y="656155"/>
                    <a:pt x="199328" y="599603"/>
                  </a:cubicBezTo>
                  <a:cubicBezTo>
                    <a:pt x="51602" y="543052"/>
                    <a:pt x="-29901" y="384394"/>
                    <a:pt x="10166" y="231373"/>
                  </a:cubicBezTo>
                  <a:cubicBezTo>
                    <a:pt x="45225" y="97480"/>
                    <a:pt x="163532" y="5440"/>
                    <a:pt x="29739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E0B57E4-FBF3-0410-80D2-8EB580EFFBD1}"/>
              </a:ext>
            </a:extLst>
          </p:cNvPr>
          <p:cNvGrpSpPr/>
          <p:nvPr/>
        </p:nvGrpSpPr>
        <p:grpSpPr>
          <a:xfrm>
            <a:off x="568610" y="658085"/>
            <a:ext cx="5761054" cy="6124149"/>
            <a:chOff x="353779" y="2773897"/>
            <a:chExt cx="6105701" cy="649051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44A1E70-D3E9-92C4-629C-CE1B924FFFC6}"/>
                </a:ext>
              </a:extLst>
            </p:cNvPr>
            <p:cNvGrpSpPr/>
            <p:nvPr/>
          </p:nvGrpSpPr>
          <p:grpSpPr>
            <a:xfrm>
              <a:off x="353779" y="4683101"/>
              <a:ext cx="6101885" cy="2145161"/>
              <a:chOff x="353779" y="5169846"/>
              <a:chExt cx="9272503" cy="1043574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2DE476C3-6CA6-FE71-9BB5-4FCBD45CCC22}"/>
                  </a:ext>
                </a:extLst>
              </p:cNvPr>
              <p:cNvSpPr txBox="1"/>
              <p:nvPr/>
            </p:nvSpPr>
            <p:spPr>
              <a:xfrm>
                <a:off x="353779" y="5169847"/>
                <a:ext cx="9272503" cy="104357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127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</a:rPr>
                  <a:t>高濃度除草剤を</a:t>
                </a:r>
                <a:endParaRPr lang="en-US" altLang="ja-JP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127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</a:rPr>
                  <a:t>散布しています</a:t>
                </a:r>
                <a:endParaRPr lang="en-US" altLang="ja-JP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1B744AE-AB64-F526-3C2F-2F0425D6803C}"/>
                  </a:ext>
                </a:extLst>
              </p:cNvPr>
              <p:cNvSpPr txBox="1"/>
              <p:nvPr/>
            </p:nvSpPr>
            <p:spPr>
              <a:xfrm>
                <a:off x="353779" y="5169846"/>
                <a:ext cx="9272503" cy="104357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chemeClr val="bg1"/>
                    </a:solidFill>
                  </a:rPr>
                  <a:t>高濃度除草剤を</a:t>
                </a:r>
                <a:endParaRPr lang="en-US" altLang="ja-JP" sz="5400" dirty="0">
                  <a:ln w="28575">
                    <a:noFill/>
                  </a:ln>
                  <a:solidFill>
                    <a:schemeClr val="bg1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chemeClr val="bg1"/>
                    </a:solidFill>
                  </a:rPr>
                  <a:t>散布しています</a:t>
                </a:r>
                <a:endParaRPr lang="en-US" altLang="ja-JP" sz="5400" dirty="0">
                  <a:ln w="28575">
                    <a:noFill/>
                  </a:ln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A173A4A-3EB3-1062-8809-ACE8CAD3116D}"/>
                </a:ext>
              </a:extLst>
            </p:cNvPr>
            <p:cNvSpPr txBox="1"/>
            <p:nvPr/>
          </p:nvSpPr>
          <p:spPr>
            <a:xfrm>
              <a:off x="396695" y="2773897"/>
              <a:ext cx="6058968" cy="149895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DFD2E92-DFB3-2D37-CE15-13C2A5365BC9}"/>
                </a:ext>
              </a:extLst>
            </p:cNvPr>
            <p:cNvSpPr txBox="1"/>
            <p:nvPr/>
          </p:nvSpPr>
          <p:spPr>
            <a:xfrm>
              <a:off x="623122" y="7078949"/>
              <a:ext cx="5836358" cy="218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人や動物にも害があります</a:t>
              </a:r>
              <a:endParaRPr lang="en-US" altLang="ja-JP" sz="32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万一、被害がありましても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当方は一切責任を負いません</a:t>
              </a:r>
              <a:endParaRPr lang="en-US" altLang="ja-JP" sz="32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　　　　　　　　　　　地主</a:t>
              </a:r>
              <a:endParaRPr lang="en-US" altLang="ja-JP" sz="32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140</Words>
  <Application>Microsoft Office PowerPoint</Application>
  <PresentationFormat>A4 210 x 297 mm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立入禁止 高濃度除草剤を散布していますの貼り紙</dc:title>
  <dc:subject>立入禁止 高濃度除草剤を散布していますの貼り紙</dc:subject>
  <dc:creator>でじけろお</dc:creator>
  <cp:revision>1</cp:revision>
  <dcterms:created xsi:type="dcterms:W3CDTF">2014-12-04T06:28:15Z</dcterms:created>
  <dcterms:modified xsi:type="dcterms:W3CDTF">2025-05-14T07:42:06Z</dcterms:modified>
  <cp:version>1</cp:version>
</cp:coreProperties>
</file>